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3" r:id="rId1"/>
  </p:sldMasterIdLst>
  <p:notesMasterIdLst>
    <p:notesMasterId r:id="rId3"/>
  </p:notesMasterIdLst>
  <p:sldIdLst>
    <p:sldId id="28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042FD-F594-4979-A842-9A4D2A197814}" type="datetimeFigureOut">
              <a:rPr lang="en-US" smtClean="0"/>
              <a:t>17-Mar-20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21329-4F3E-4CE3-8089-713217156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3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17-Mar-20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17-Mar-20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17-Mar-20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17-Mar-20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17-Mar-20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17-Mar-20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17-Mar-20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17-Mar-20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17-Mar-20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17-Mar-20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17-Mar-20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827A7EA-6BF8-4BCC-87D7-F8297DC30CBE}" type="datetimeFigureOut">
              <a:rPr lang="en-US" smtClean="0"/>
              <a:t>17-Mar-20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39833" y="685801"/>
            <a:ext cx="3304572" cy="838200"/>
          </a:xfrm>
        </p:spPr>
        <p:txBody>
          <a:bodyPr>
            <a:normAutofit/>
          </a:bodyPr>
          <a:lstStyle/>
          <a:p>
            <a:r>
              <a:rPr lang="sr-Cyrl-RS" dirty="0" smtClean="0"/>
              <a:t>Кока и пилићи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2"/>
          </p:nvPr>
        </p:nvSpPr>
        <p:spPr>
          <a:xfrm>
            <a:off x="4736592" y="1600200"/>
            <a:ext cx="3298784" cy="4054698"/>
          </a:xfrm>
        </p:spPr>
        <p:txBody>
          <a:bodyPr>
            <a:normAutofit/>
          </a:bodyPr>
          <a:lstStyle/>
          <a:p>
            <a:pPr marL="285750" indent="-285750">
              <a:buFontTx/>
              <a:buChar char="-"/>
            </a:pPr>
            <a:endParaRPr lang="sr-Cyrl-RS" dirty="0" smtClean="0"/>
          </a:p>
          <a:p>
            <a:pPr marL="285750" indent="-285750">
              <a:buFontTx/>
              <a:buChar char="-"/>
            </a:pPr>
            <a:r>
              <a:rPr lang="sr-Cyrl-RS" dirty="0" smtClean="0"/>
              <a:t>Потребан материјал:</a:t>
            </a:r>
          </a:p>
          <a:p>
            <a:r>
              <a:rPr lang="sr-Cyrl-RS" dirty="0"/>
              <a:t> </a:t>
            </a:r>
            <a:r>
              <a:rPr lang="sr-Cyrl-RS" dirty="0" smtClean="0"/>
              <a:t>    -папири ( могу и у боји )</a:t>
            </a:r>
          </a:p>
          <a:p>
            <a:pPr marL="285750" indent="-285750">
              <a:buFontTx/>
              <a:buChar char="-"/>
            </a:pPr>
            <a:r>
              <a:rPr lang="sr-Cyrl-RS" dirty="0" smtClean="0"/>
              <a:t>-лепак</a:t>
            </a:r>
          </a:p>
          <a:p>
            <a:pPr marL="285750" indent="-285750">
              <a:buFontTx/>
              <a:buChar char="-"/>
            </a:pPr>
            <a:r>
              <a:rPr lang="sr-Cyrl-RS" dirty="0" smtClean="0"/>
              <a:t>-маказе</a:t>
            </a:r>
          </a:p>
          <a:p>
            <a:pPr marL="285750" indent="-285750">
              <a:buFontTx/>
              <a:buChar char="-"/>
            </a:pPr>
            <a:r>
              <a:rPr lang="sr-Cyrl-RS" dirty="0" smtClean="0"/>
              <a:t>Потребно је да на папирима исцртате један велики и два мала круга. Маказама исеците кругове и исеците круг по средини до пола. На тај начин када савијете кока и пилићи имаће крила.</a:t>
            </a:r>
          </a:p>
          <a:p>
            <a:pPr marL="285750" indent="-285750">
              <a:buFontTx/>
              <a:buChar char="-"/>
            </a:pPr>
            <a:r>
              <a:rPr lang="sr-Cyrl-RS" dirty="0" smtClean="0"/>
              <a:t>Бојама обојите коке и пилиће и нацртајте им очи.</a:t>
            </a:r>
          </a:p>
          <a:p>
            <a:pPr marL="285750" indent="-285750">
              <a:buFontTx/>
              <a:buChar char="-"/>
            </a:pPr>
            <a:r>
              <a:rPr lang="sr-Cyrl-RS" dirty="0" smtClean="0"/>
              <a:t>Можете исећи и јаја, све залепите на папир, уколико желите нацртајте нешто на позадини.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685800"/>
            <a:ext cx="3352800" cy="5321300"/>
          </a:xfrm>
        </p:spPr>
      </p:pic>
    </p:spTree>
    <p:extLst>
      <p:ext uri="{BB962C8B-B14F-4D97-AF65-F5344CB8AC3E}">
        <p14:creationId xmlns:p14="http://schemas.microsoft.com/office/powerpoint/2010/main" val="102511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430</TotalTime>
  <Words>81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Apex</vt:lpstr>
      <vt:lpstr>Кока и пилићи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Vinsent Vilem van Gog</dc:title>
  <dc:creator>Korisnik</dc:creator>
  <cp:lastModifiedBy>Guglici</cp:lastModifiedBy>
  <cp:revision>42</cp:revision>
  <dcterms:created xsi:type="dcterms:W3CDTF">2017-11-09T19:53:10Z</dcterms:created>
  <dcterms:modified xsi:type="dcterms:W3CDTF">2020-03-17T14:16:15Z</dcterms:modified>
</cp:coreProperties>
</file>